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8" autoAdjust="0"/>
    <p:restoredTop sz="94714" autoAdjust="0"/>
  </p:normalViewPr>
  <p:slideViewPr>
    <p:cSldViewPr snapToGrid="0" showGuides="1">
      <p:cViewPr varScale="1">
        <p:scale>
          <a:sx n="71" d="100"/>
          <a:sy n="71" d="100"/>
        </p:scale>
        <p:origin x="63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E0CEA-FB08-49BD-8E86-BDCF9EF71ACD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113CC-3B85-4CFB-B277-54A5730533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Gebäck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113CC-3B85-4CFB-B277-54A5730533E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6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823965"/>
            <a:ext cx="9144000" cy="1138552"/>
          </a:xfrm>
        </p:spPr>
        <p:txBody>
          <a:bodyPr anchor="b"/>
          <a:lstStyle>
            <a:lvl1pPr algn="ctr">
              <a:defRPr sz="6000">
                <a:latin typeface="Avenir Book" panose="02000503020000020003" pitchFamily="50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205459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5284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ptTitelfolie 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" y="4767943"/>
            <a:ext cx="12192000" cy="20900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53143" y="0"/>
            <a:ext cx="10822074" cy="1969478"/>
          </a:xfrm>
        </p:spPr>
        <p:txBody>
          <a:bodyPr lIns="0" tIns="0" rIns="0" bIns="0" anchor="b">
            <a:noAutofit/>
          </a:bodyPr>
          <a:lstStyle>
            <a:lvl1pPr algn="ctr">
              <a:defRPr sz="10000">
                <a:latin typeface="Avenir Black" panose="020B0803020203020204" pitchFamily="34" charset="0"/>
              </a:defRPr>
            </a:lvl1pPr>
          </a:lstStyle>
          <a:p>
            <a:r>
              <a:rPr lang="de-DE" dirty="0"/>
              <a:t>Titelformat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53143" y="1788607"/>
            <a:ext cx="10822074" cy="151895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4800">
                <a:latin typeface="Avenir Book" panose="02000503020000020003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402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4838">
          <p15:clr>
            <a:srgbClr val="FBAE40"/>
          </p15:clr>
        </p15:guide>
        <p15:guide id="3" orient="horz" pos="1933">
          <p15:clr>
            <a:srgbClr val="FBAE40"/>
          </p15:clr>
        </p15:guide>
        <p15:guide id="4" pos="71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9616273" y="0"/>
            <a:ext cx="257572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14325" y="2605882"/>
            <a:ext cx="8015759" cy="2387600"/>
          </a:xfrm>
        </p:spPr>
        <p:txBody>
          <a:bodyPr lIns="0" tIns="0" rIns="0" bIns="0" anchor="b">
            <a:noAutofit/>
          </a:bodyPr>
          <a:lstStyle>
            <a:lvl1pPr algn="l">
              <a:defRPr sz="6600">
                <a:latin typeface="Avenir Black" panose="020B0803020203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1692" y="4993483"/>
            <a:ext cx="7978392" cy="919956"/>
          </a:xfrm>
        </p:spPr>
        <p:txBody>
          <a:bodyPr lIns="0" tIns="0" rIns="0" bIns="0"/>
          <a:lstStyle>
            <a:lvl1pPr marL="0" indent="0" algn="l">
              <a:buNone/>
              <a:defRPr sz="2400">
                <a:latin typeface="Avenir Book" panose="02000503020000020003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052686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725" userDrawn="1">
          <p15:clr>
            <a:srgbClr val="FBAE40"/>
          </p15:clr>
        </p15:guide>
        <p15:guide id="2" pos="4838" userDrawn="1">
          <p15:clr>
            <a:srgbClr val="FBAE40"/>
          </p15:clr>
        </p15:guide>
        <p15:guide id="3" orient="horz" pos="1933" userDrawn="1">
          <p15:clr>
            <a:srgbClr val="FBAE40"/>
          </p15:clr>
        </p15:guide>
        <p15:guide id="4" pos="71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059-15BD-4BA0-B9E8-C1EB8901A0C6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5C04-3C85-49B5-974F-3F5A85119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04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059-15BD-4BA0-B9E8-C1EB8901A0C6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5C04-3C85-49B5-974F-3F5A85119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79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059-15BD-4BA0-B9E8-C1EB8901A0C6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5C04-3C85-49B5-974F-3F5A85119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59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059-15BD-4BA0-B9E8-C1EB8901A0C6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5C04-3C85-49B5-974F-3F5A85119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35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B059-15BD-4BA0-B9E8-C1EB8901A0C6}" type="datetimeFigureOut">
              <a:rPr lang="de-DE" smtClean="0"/>
              <a:t>10.11.2018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B5C04-3C85-49B5-974F-3F5A85119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93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0" r:id="rId4"/>
    <p:sldLayoutId id="2147483651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963" y="116112"/>
            <a:ext cx="10822074" cy="2133600"/>
          </a:xfrm>
        </p:spPr>
        <p:txBody>
          <a:bodyPr/>
          <a:lstStyle/>
          <a:p>
            <a:r>
              <a:rPr lang="de-DE" sz="14000" dirty="0"/>
              <a:t>Aachen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963" y="1781912"/>
            <a:ext cx="10822074" cy="1518950"/>
          </a:xfrm>
        </p:spPr>
        <p:txBody>
          <a:bodyPr/>
          <a:lstStyle/>
          <a:p>
            <a:r>
              <a:rPr lang="de-DE" sz="5500" dirty="0"/>
              <a:t>Alles, was es so vielseitig macht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2322432" y="1661181"/>
            <a:ext cx="8012962" cy="4500232"/>
            <a:chOff x="2247482" y="2502040"/>
            <a:chExt cx="7489371" cy="398982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7" t="23278" r="20042"/>
            <a:stretch/>
          </p:blipFill>
          <p:spPr>
            <a:xfrm>
              <a:off x="3056302" y="3430790"/>
              <a:ext cx="5202898" cy="30610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83" b="89931" l="9961" r="89941">
                          <a14:foregroundMark x1="25000" y1="2083" x2="24902" y2="9028"/>
                          <a14:backgroundMark x1="15918" y1="64063" x2="16602" y2="74826"/>
                          <a14:backgroundMark x1="12012" y1="75000" x2="16992" y2="85243"/>
                          <a14:backgroundMark x1="72754" y1="87500" x2="74707" y2="767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482" y="2502040"/>
              <a:ext cx="7489371" cy="3989822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 rot="20169916">
            <a:off x="6400547" y="5432821"/>
            <a:ext cx="2257722" cy="524542"/>
          </a:xfrm>
          <a:prstGeom prst="rect">
            <a:avLst/>
          </a:prstGeom>
          <a:noFill/>
        </p:spPr>
        <p:txBody>
          <a:bodyPr wrap="square" lIns="0" bIns="0" rtlCol="0">
            <a:prstTxWarp prst="textArchDown">
              <a:avLst>
                <a:gd name="adj" fmla="val 347935"/>
              </a:avLst>
            </a:prstTxWarp>
            <a:spAutoFit/>
          </a:bodyPr>
          <a:lstStyle/>
          <a:p>
            <a:pPr algn="ctr"/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Foto: Frans 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Berkelaar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venir Book" panose="02000503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6096001" y="1607736"/>
            <a:ext cx="5781152" cy="4305702"/>
            <a:chOff x="4692580" y="870203"/>
            <a:chExt cx="7275007" cy="511759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7" t="24621" r="22215"/>
            <a:stretch/>
          </p:blipFill>
          <p:spPr>
            <a:xfrm>
              <a:off x="4783017" y="2130251"/>
              <a:ext cx="6440993" cy="385754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20535" r="78345">
                          <a14:foregroundMark x1="74423" y1="62673" x2="74423" y2="70996"/>
                          <a14:backgroundMark x1="74808" y1="39975" x2="76795" y2="48550"/>
                          <a14:backgroundMark x1="77756" y1="60782" x2="75705" y2="7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9" r="14429"/>
            <a:stretch/>
          </p:blipFill>
          <p:spPr>
            <a:xfrm>
              <a:off x="4692580" y="870203"/>
              <a:ext cx="7275007" cy="51175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Geschichte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Alles, was in Aachen so passiert ist</a:t>
            </a:r>
          </a:p>
        </p:txBody>
      </p:sp>
      <p:sp>
        <p:nvSpPr>
          <p:cNvPr id="8" name="Textfeld 7"/>
          <p:cNvSpPr txBox="1"/>
          <p:nvPr/>
        </p:nvSpPr>
        <p:spPr>
          <a:xfrm rot="20292485">
            <a:off x="9089833" y="5295998"/>
            <a:ext cx="1988738" cy="467902"/>
          </a:xfrm>
          <a:prstGeom prst="rect">
            <a:avLst/>
          </a:prstGeom>
          <a:noFill/>
        </p:spPr>
        <p:txBody>
          <a:bodyPr wrap="square" lIns="0" bIns="0" rtlCol="0">
            <a:prstTxWarp prst="textArchDown">
              <a:avLst>
                <a:gd name="adj" fmla="val 319455"/>
              </a:avLst>
            </a:prstTxWarp>
            <a:spAutoFit/>
          </a:bodyPr>
          <a:lstStyle/>
          <a:p>
            <a:pPr algn="ctr"/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Foto: 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LoKiLeCh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venir Book" panose="02000503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1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6096000" y="1748412"/>
            <a:ext cx="5221288" cy="4165025"/>
            <a:chOff x="2851093" y="995319"/>
            <a:chExt cx="6489814" cy="486736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53"/>
            <a:stretch/>
          </p:blipFill>
          <p:spPr>
            <a:xfrm>
              <a:off x="2851093" y="2565174"/>
              <a:ext cx="6489814" cy="32975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093" y="995319"/>
              <a:ext cx="6489814" cy="486736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Gebäck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Alles, was in Aachen so lecker ist</a:t>
            </a:r>
          </a:p>
        </p:txBody>
      </p:sp>
      <p:sp>
        <p:nvSpPr>
          <p:cNvPr id="9" name="Textfeld 8"/>
          <p:cNvSpPr txBox="1"/>
          <p:nvPr/>
        </p:nvSpPr>
        <p:spPr>
          <a:xfrm rot="20292485">
            <a:off x="9227946" y="5295997"/>
            <a:ext cx="1988738" cy="467902"/>
          </a:xfrm>
          <a:prstGeom prst="rect">
            <a:avLst/>
          </a:prstGeom>
          <a:noFill/>
        </p:spPr>
        <p:txBody>
          <a:bodyPr wrap="square" lIns="0" bIns="0" rtlCol="0">
            <a:prstTxWarp prst="textArchDown">
              <a:avLst>
                <a:gd name="adj" fmla="val 319455"/>
              </a:avLst>
            </a:prstTxWarp>
            <a:spAutoFit/>
          </a:bodyPr>
          <a:lstStyle/>
          <a:p>
            <a:pPr algn="ctr"/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Foto: 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SKopp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venir Book" panose="02000503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6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6195694" y="944561"/>
            <a:ext cx="6780717" cy="5007971"/>
            <a:chOff x="6563361" y="1646831"/>
            <a:chExt cx="5740936" cy="430570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" t="24754" r="23343" b="-135"/>
            <a:stretch/>
          </p:blipFill>
          <p:spPr>
            <a:xfrm>
              <a:off x="6563361" y="2667881"/>
              <a:ext cx="4327409" cy="324555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516" y1="16354" x2="83281" y2="36875"/>
                          <a14:foregroundMark x1="83281" y1="37604" x2="82266" y2="46875"/>
                          <a14:foregroundMark x1="77344" y1="46250" x2="33594" y2="32708"/>
                          <a14:foregroundMark x1="40234" y1="21458" x2="73828" y2="43125"/>
                          <a14:backgroundMark x1="69297" y1="60000" x2="81016" y2="49688"/>
                          <a14:backgroundMark x1="70469" y1="81250" x2="70000" y2="82396"/>
                          <a14:backgroundMark x1="11016" y1="86875" x2="13125" y2="8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361" y="1646831"/>
              <a:ext cx="5740936" cy="43057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Gebäude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Alles, was in Aachen so herumsteht</a:t>
            </a:r>
          </a:p>
        </p:txBody>
      </p:sp>
      <p:sp>
        <p:nvSpPr>
          <p:cNvPr id="11" name="Textfeld 10"/>
          <p:cNvSpPr txBox="1"/>
          <p:nvPr/>
        </p:nvSpPr>
        <p:spPr>
          <a:xfrm rot="19990546">
            <a:off x="9213657" y="5272185"/>
            <a:ext cx="1988738" cy="467902"/>
          </a:xfrm>
          <a:prstGeom prst="rect">
            <a:avLst/>
          </a:prstGeom>
          <a:noFill/>
        </p:spPr>
        <p:txBody>
          <a:bodyPr wrap="square" lIns="0" bIns="0" rtlCol="0">
            <a:prstTxWarp prst="textArchDown">
              <a:avLst>
                <a:gd name="adj" fmla="val 319455"/>
              </a:avLst>
            </a:prstTxWarp>
            <a:spAutoFit/>
          </a:bodyPr>
          <a:lstStyle/>
          <a:p>
            <a:pPr algn="ctr"/>
            <a:r>
              <a:rPr lang="pl-PL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50" charset="0"/>
              </a:rPr>
              <a:t>Foto: Nima j72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venir Book" panose="02000503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3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172EE9B573FC646ADE58F27DCDF3FBD" ma:contentTypeVersion="16" ma:contentTypeDescription="Ein neues Dokument erstellen." ma:contentTypeScope="" ma:versionID="1dd333d1f9ea164061575b2906d772e3">
  <xsd:schema xmlns:xsd="http://www.w3.org/2001/XMLSchema" xmlns:xs="http://www.w3.org/2001/XMLSchema" xmlns:p="http://schemas.microsoft.com/office/2006/metadata/properties" xmlns:ns1="http://schemas.microsoft.com/sharepoint/v3" xmlns:ns2="3ec17eb1-14d0-4979-a9bb-489a8adf1c89" xmlns:ns3="ace3e3d0-8dcb-4393-91aa-b13562f78cec" targetNamespace="http://schemas.microsoft.com/office/2006/metadata/properties" ma:root="true" ma:fieldsID="f8d6a068fffcbc3929a33d4fccf546df" ns1:_="" ns2:_="" ns3:_="">
    <xsd:import namespace="http://schemas.microsoft.com/sharepoint/v3"/>
    <xsd:import namespace="3ec17eb1-14d0-4979-a9bb-489a8adf1c89"/>
    <xsd:import namespace="ace3e3d0-8dcb-4393-91aa-b13562f78c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Eigenschaften der einheitlichen Compliancerichtlinie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I-Aktion der einheitlichen Compliancerichtlini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17eb1-14d0-4979-a9bb-489a8adf1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e3e3d0-8dcb-4393-91aa-b13562f78c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Zuletzt freigegeben nach Benutzer" ma:hidden="true" ma:internalName="LastSharedByUser" ma:readOnly="true">
      <xsd:simpleType>
        <xsd:restriction base="dms:Note"/>
      </xsd:simpleType>
    </xsd:element>
    <xsd:element name="LastSharedByTime" ma:index="14" nillable="true" ma:displayName="Zuletzt freigegeben nach Zeitpunkt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ec17eb1-14d0-4979-a9bb-489a8adf1c89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1A9A885-D83F-4FC1-932B-03D061E6B1CF}"/>
</file>

<file path=customXml/itemProps2.xml><?xml version="1.0" encoding="utf-8"?>
<ds:datastoreItem xmlns:ds="http://schemas.openxmlformats.org/officeDocument/2006/customXml" ds:itemID="{B370DBCD-0210-4761-8001-CFEA8453EE38}"/>
</file>

<file path=customXml/itemProps3.xml><?xml version="1.0" encoding="utf-8"?>
<ds:datastoreItem xmlns:ds="http://schemas.openxmlformats.org/officeDocument/2006/customXml" ds:itemID="{9AF00EFC-DDD7-4914-ACB9-DA0A573BCAA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Breitbild</PresentationFormat>
  <Paragraphs>14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Avenir Black</vt:lpstr>
      <vt:lpstr>Avenir Book</vt:lpstr>
      <vt:lpstr>Calibri</vt:lpstr>
      <vt:lpstr>Calibri Light</vt:lpstr>
      <vt:lpstr>Office Theme</vt:lpstr>
      <vt:lpstr>Aachen</vt:lpstr>
      <vt:lpstr>Geschichte</vt:lpstr>
      <vt:lpstr>Gebäck</vt:lpstr>
      <vt:lpstr>Gebäude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Lorenz_Sirius</dc:creator>
  <cp:lastModifiedBy>Lorenz HöIscher</cp:lastModifiedBy>
  <cp:revision>50</cp:revision>
  <dcterms:created xsi:type="dcterms:W3CDTF">2018-05-25T11:05:25Z</dcterms:created>
  <dcterms:modified xsi:type="dcterms:W3CDTF">2018-11-10T16:37:47Z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0x0101008172EE9B573FC646ADE58F27DCDF3FBD</vt:lpwstr>
  </property>
</Properties>
</file>